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193366"/>
            <a:ext cx="8915399" cy="1913206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solidFill>
                  <a:schemeClr val="accent1"/>
                </a:solidFill>
              </a:rPr>
              <a:t>COVID-19 Testing &amp; monitoring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31655"/>
            <a:ext cx="8915399" cy="572007"/>
          </a:xfrm>
        </p:spPr>
        <p:txBody>
          <a:bodyPr>
            <a:normAutofit/>
          </a:bodyPr>
          <a:lstStyle/>
          <a:p>
            <a:pPr algn="ctr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97" y="459495"/>
            <a:ext cx="4872414" cy="30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45920" y="663298"/>
            <a:ext cx="7090117" cy="1230816"/>
          </a:xfrm>
        </p:spPr>
        <p:txBody>
          <a:bodyPr>
            <a:normAutofit/>
          </a:bodyPr>
          <a:lstStyle/>
          <a:p>
            <a:pPr lvl="0" algn="ctr"/>
            <a:r>
              <a:rPr lang="en-I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Covid19 Helpline </a:t>
            </a:r>
            <a: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b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Hostel staff /(Triage)</a:t>
            </a:r>
            <a:endParaRPr lang="en-I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09" y="5696442"/>
            <a:ext cx="1564691" cy="112283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371599" y="2133600"/>
            <a:ext cx="6230983" cy="3777622"/>
          </a:xfrm>
        </p:spPr>
        <p:txBody>
          <a:bodyPr>
            <a:noAutofit/>
          </a:bodyPr>
          <a:lstStyle/>
          <a:p>
            <a:r>
              <a:rPr lang="en-IE" sz="2400" dirty="0" smtClean="0"/>
              <a:t>Operates </a:t>
            </a:r>
            <a:r>
              <a:rPr lang="en-IE" sz="2400" dirty="0"/>
              <a:t>9 to 9, 7 days a </a:t>
            </a:r>
            <a:r>
              <a:rPr lang="en-IE" sz="2400" dirty="0" smtClean="0"/>
              <a:t>week</a:t>
            </a:r>
          </a:p>
          <a:p>
            <a:r>
              <a:rPr lang="en-IE" sz="2400" dirty="0"/>
              <a:t>1800 90 17 </a:t>
            </a:r>
            <a:r>
              <a:rPr lang="en-IE" sz="2400" dirty="0" smtClean="0"/>
              <a:t>90</a:t>
            </a:r>
          </a:p>
          <a:p>
            <a:r>
              <a:rPr lang="en-IE" sz="2400" dirty="0" smtClean="0"/>
              <a:t>Line triages </a:t>
            </a:r>
            <a:r>
              <a:rPr lang="en-IE" sz="2400" dirty="0"/>
              <a:t>for testing, </a:t>
            </a:r>
            <a:r>
              <a:rPr lang="en-IE" sz="2400" dirty="0" smtClean="0"/>
              <a:t>doing </a:t>
            </a:r>
            <a:r>
              <a:rPr lang="en-IE" sz="2400" dirty="0"/>
              <a:t>the testing ourselves </a:t>
            </a:r>
            <a:endParaRPr lang="en-IE" sz="2400" dirty="0" smtClean="0"/>
          </a:p>
          <a:p>
            <a:r>
              <a:rPr lang="en-IE" sz="2400" dirty="0"/>
              <a:t>M</a:t>
            </a:r>
            <a:r>
              <a:rPr lang="en-IE" sz="2400" dirty="0" smtClean="0"/>
              <a:t>ajority </a:t>
            </a:r>
            <a:r>
              <a:rPr lang="en-IE" sz="2400" dirty="0"/>
              <a:t>of </a:t>
            </a:r>
            <a:r>
              <a:rPr lang="en-IE" sz="2400" dirty="0" smtClean="0"/>
              <a:t>calls: </a:t>
            </a:r>
            <a:r>
              <a:rPr lang="en-IE" sz="2400" dirty="0" err="1" smtClean="0"/>
              <a:t>covid</a:t>
            </a:r>
            <a:r>
              <a:rPr lang="en-IE" sz="2400" dirty="0" smtClean="0"/>
              <a:t> </a:t>
            </a:r>
            <a:r>
              <a:rPr lang="en-IE" sz="2400" dirty="0"/>
              <a:t>related queries from hostel </a:t>
            </a:r>
            <a:r>
              <a:rPr lang="en-IE" sz="2400" dirty="0" smtClean="0"/>
              <a:t>staff </a:t>
            </a:r>
            <a:r>
              <a:rPr lang="en-IE" sz="2400" dirty="0"/>
              <a:t>about residents </a:t>
            </a:r>
          </a:p>
          <a:p>
            <a:r>
              <a:rPr lang="en-IE" sz="2400" dirty="0" smtClean="0"/>
              <a:t>All </a:t>
            </a:r>
            <a:r>
              <a:rPr lang="en-IE" sz="2400" dirty="0"/>
              <a:t>clinical queries are put through to clinician. </a:t>
            </a:r>
            <a:endParaRPr lang="en-IE" sz="2400" dirty="0" smtClean="0"/>
          </a:p>
          <a:p>
            <a:r>
              <a:rPr lang="en-IE" sz="2400" dirty="0"/>
              <a:t>A</a:t>
            </a:r>
            <a:r>
              <a:rPr lang="en-IE" sz="2400" dirty="0" smtClean="0"/>
              <a:t>ddiction </a:t>
            </a:r>
            <a:r>
              <a:rPr lang="en-IE" sz="2400" dirty="0"/>
              <a:t>needs or isolation needs </a:t>
            </a:r>
            <a:r>
              <a:rPr lang="en-IE" sz="2400" dirty="0" smtClean="0"/>
              <a:t>are </a:t>
            </a:r>
            <a:r>
              <a:rPr lang="en-IE" sz="2400" b="1" dirty="0">
                <a:solidFill>
                  <a:schemeClr val="tx1"/>
                </a:solidFill>
              </a:rPr>
              <a:t>hot </a:t>
            </a:r>
            <a:r>
              <a:rPr lang="en-IE" sz="2400" b="1" dirty="0" smtClean="0">
                <a:solidFill>
                  <a:schemeClr val="tx1"/>
                </a:solidFill>
              </a:rPr>
              <a:t>reported</a:t>
            </a:r>
            <a:endParaRPr lang="en-IE" sz="2400" b="1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6429" y="3388040"/>
            <a:ext cx="2143125" cy="2143125"/>
          </a:xfrm>
          <a:prstGeom prst="rect">
            <a:avLst/>
          </a:prstGeom>
        </p:spPr>
      </p:pic>
      <p:sp>
        <p:nvSpPr>
          <p:cNvPr id="14" name="AutoShape 6" descr="Have you EVER called a HELPLINE? If not WHY not? | A Lust For Lif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992" y="16899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3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028" y="677956"/>
            <a:ext cx="8911687" cy="1280890"/>
          </a:xfrm>
        </p:spPr>
        <p:txBody>
          <a:bodyPr/>
          <a:lstStyle/>
          <a:p>
            <a:pPr lvl="0"/>
            <a: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	Testing </a:t>
            </a:r>
            <a:endParaRPr lang="en-I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035" y="1800664"/>
            <a:ext cx="6253876" cy="4501662"/>
          </a:xfrm>
        </p:spPr>
        <p:txBody>
          <a:bodyPr>
            <a:normAutofit/>
          </a:bodyPr>
          <a:lstStyle/>
          <a:p>
            <a:r>
              <a:rPr lang="en-IE" sz="2000" dirty="0" smtClean="0"/>
              <a:t>Safetynet trained in </a:t>
            </a:r>
            <a:r>
              <a:rPr lang="en-IE" sz="2000" dirty="0"/>
              <a:t>testing and swabbing for </a:t>
            </a:r>
            <a:r>
              <a:rPr lang="en-IE" sz="2000" dirty="0" smtClean="0"/>
              <a:t>(NAS)</a:t>
            </a:r>
          </a:p>
          <a:p>
            <a:r>
              <a:rPr lang="en-IE" sz="2000" dirty="0" smtClean="0"/>
              <a:t>Residents access testing service by helpline only;</a:t>
            </a:r>
          </a:p>
          <a:p>
            <a:r>
              <a:rPr lang="en-IE" sz="2000" dirty="0" smtClean="0"/>
              <a:t>As of Monday, 231 </a:t>
            </a:r>
            <a:r>
              <a:rPr lang="en-IE" sz="2000" dirty="0"/>
              <a:t>tests </a:t>
            </a:r>
            <a:r>
              <a:rPr lang="en-IE" sz="2000" dirty="0" smtClean="0"/>
              <a:t>done, awaiting </a:t>
            </a:r>
            <a:r>
              <a:rPr lang="en-IE" sz="2000" dirty="0"/>
              <a:t>results </a:t>
            </a:r>
            <a:r>
              <a:rPr lang="en-IE" sz="2000" dirty="0" smtClean="0"/>
              <a:t>25 results</a:t>
            </a:r>
          </a:p>
          <a:p>
            <a:r>
              <a:rPr lang="en-IE" sz="2000" dirty="0" smtClean="0"/>
              <a:t>5 </a:t>
            </a:r>
            <a:r>
              <a:rPr lang="en-IE" sz="2000" dirty="0"/>
              <a:t>x DSC volunteer nurses </a:t>
            </a:r>
          </a:p>
          <a:p>
            <a:r>
              <a:rPr lang="en-IE" sz="2000" dirty="0" smtClean="0"/>
              <a:t>implement </a:t>
            </a:r>
            <a:r>
              <a:rPr lang="en-IE" sz="2000" dirty="0"/>
              <a:t>lower threshold criteria for testing </a:t>
            </a:r>
            <a:r>
              <a:rPr lang="en-IE" sz="2000" dirty="0" smtClean="0"/>
              <a:t>- allows </a:t>
            </a:r>
            <a:r>
              <a:rPr lang="en-IE" sz="2000" dirty="0"/>
              <a:t>isolation beds to be managed more </a:t>
            </a:r>
            <a:r>
              <a:rPr lang="en-IE" sz="2000" dirty="0" smtClean="0"/>
              <a:t>efficiently</a:t>
            </a:r>
          </a:p>
          <a:p>
            <a:pPr lvl="0"/>
            <a:r>
              <a:rPr lang="en-IE" sz="2000" dirty="0"/>
              <a:t>R</a:t>
            </a:r>
            <a:r>
              <a:rPr lang="en-IE" sz="2000" dirty="0" smtClean="0"/>
              <a:t>apid </a:t>
            </a:r>
            <a:r>
              <a:rPr lang="en-IE" sz="2000" dirty="0"/>
              <a:t>testing </a:t>
            </a:r>
            <a:r>
              <a:rPr lang="en-IE" sz="2000" dirty="0" err="1"/>
              <a:t>GeneXpert</a:t>
            </a:r>
            <a:r>
              <a:rPr lang="en-IE" sz="2000" dirty="0"/>
              <a:t> </a:t>
            </a:r>
            <a:r>
              <a:rPr lang="en-IE" sz="2000" dirty="0" smtClean="0"/>
              <a:t>device: detection in 45 minutes. </a:t>
            </a:r>
            <a:r>
              <a:rPr lang="en-IE" sz="2000" dirty="0"/>
              <a:t>Safetynet </a:t>
            </a:r>
            <a:r>
              <a:rPr lang="en-IE" sz="2000" dirty="0" smtClean="0"/>
              <a:t>prioritise</a:t>
            </a:r>
            <a:endParaRPr lang="en-IE" sz="2000" dirty="0"/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0986" y="3899597"/>
            <a:ext cx="3498729" cy="2655292"/>
          </a:xfrm>
          <a:prstGeom prst="rect">
            <a:avLst/>
          </a:prstGeom>
          <a:scene3d>
            <a:camera prst="orthographicFront">
              <a:rot lat="900001" lon="21593994" rev="21599984"/>
            </a:camera>
            <a:lightRig rig="threePt" dir="t"/>
          </a:scene3d>
          <a:sp3d>
            <a:bevelT/>
          </a:sp3d>
        </p:spPr>
      </p:pic>
      <p:pic>
        <p:nvPicPr>
          <p:cNvPr id="5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09" y="5696442"/>
            <a:ext cx="1564691" cy="1122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11" y="1297634"/>
            <a:ext cx="3119398" cy="2337572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353" y="62690"/>
            <a:ext cx="2679648" cy="12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634" y="624110"/>
            <a:ext cx="6513341" cy="1280890"/>
          </a:xfrm>
        </p:spPr>
        <p:txBody>
          <a:bodyPr>
            <a:normAutofit/>
          </a:bodyPr>
          <a:lstStyle/>
          <a:p>
            <a:pPr lvl="0" algn="ctr"/>
            <a: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Assessment </a:t>
            </a:r>
            <a:b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I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(M&amp;A)</a:t>
            </a:r>
            <a:endParaRPr lang="en-I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889" y="2133599"/>
            <a:ext cx="5679187" cy="4671613"/>
          </a:xfrm>
        </p:spPr>
        <p:txBody>
          <a:bodyPr>
            <a:normAutofit/>
          </a:bodyPr>
          <a:lstStyle/>
          <a:p>
            <a:r>
              <a:rPr lang="en-IE" dirty="0"/>
              <a:t>T</a:t>
            </a:r>
            <a:r>
              <a:rPr lang="en-IE" dirty="0" smtClean="0"/>
              <a:t>esting </a:t>
            </a:r>
            <a:r>
              <a:rPr lang="en-IE" dirty="0"/>
              <a:t>team give the M&amp;A helpline number </a:t>
            </a:r>
            <a:r>
              <a:rPr lang="en-IE" b="1" dirty="0"/>
              <a:t>(0879351332) </a:t>
            </a:r>
            <a:r>
              <a:rPr lang="en-IE" dirty="0"/>
              <a:t>to patients when they are getting tested. Patients </a:t>
            </a:r>
            <a:r>
              <a:rPr lang="en-IE" dirty="0" smtClean="0"/>
              <a:t>asked </a:t>
            </a:r>
            <a:r>
              <a:rPr lang="en-IE" dirty="0"/>
              <a:t>to phone the helpline if they feel worse. </a:t>
            </a:r>
            <a:endParaRPr lang="en-IE" dirty="0" smtClean="0"/>
          </a:p>
          <a:p>
            <a:r>
              <a:rPr lang="en-IE" dirty="0" smtClean="0"/>
              <a:t>Care plans developed for patients in isolation </a:t>
            </a:r>
            <a:r>
              <a:rPr lang="en-IE" dirty="0" err="1" smtClean="0"/>
              <a:t>eg</a:t>
            </a:r>
            <a:r>
              <a:rPr lang="en-IE" dirty="0" smtClean="0"/>
              <a:t> frequency </a:t>
            </a:r>
            <a:r>
              <a:rPr lang="en-IE" dirty="0"/>
              <a:t>of check-ins </a:t>
            </a:r>
            <a:r>
              <a:rPr lang="en-IE" dirty="0" smtClean="0"/>
              <a:t> etc. </a:t>
            </a:r>
          </a:p>
          <a:p>
            <a:r>
              <a:rPr lang="en-IE" dirty="0" smtClean="0"/>
              <a:t>Positive / presumed </a:t>
            </a:r>
            <a:r>
              <a:rPr lang="en-IE" dirty="0"/>
              <a:t>positive cases </a:t>
            </a:r>
            <a:r>
              <a:rPr lang="en-IE" dirty="0" smtClean="0"/>
              <a:t>given </a:t>
            </a:r>
            <a:r>
              <a:rPr lang="en-IE" dirty="0"/>
              <a:t>in-person assessment on </a:t>
            </a:r>
            <a:r>
              <a:rPr lang="en-IE" dirty="0" smtClean="0"/>
              <a:t>Mobile health Unit </a:t>
            </a:r>
            <a:r>
              <a:rPr lang="en-IE" dirty="0"/>
              <a:t>outside patients’ locations </a:t>
            </a:r>
            <a:endParaRPr lang="en-IE" dirty="0" smtClean="0"/>
          </a:p>
          <a:p>
            <a:r>
              <a:rPr lang="en-IE" dirty="0"/>
              <a:t>Patients deemed either fit to stay at home or ambulances called;</a:t>
            </a:r>
          </a:p>
          <a:p>
            <a:r>
              <a:rPr lang="en-IE" dirty="0"/>
              <a:t>In-person assessments / phone consultation at isolation sites (State City with PMVT)</a:t>
            </a:r>
          </a:p>
          <a:p>
            <a:r>
              <a:rPr lang="en-IE" dirty="0"/>
              <a:t>High or low risk sheets</a:t>
            </a:r>
          </a:p>
          <a:p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3154" y="1264555"/>
            <a:ext cx="3545059" cy="2871347"/>
          </a:xfrm>
          <a:prstGeom prst="rect">
            <a:avLst/>
          </a:prstGeom>
        </p:spPr>
      </p:pic>
      <p:pic>
        <p:nvPicPr>
          <p:cNvPr id="5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09" y="5696442"/>
            <a:ext cx="1564691" cy="1122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756" y="4311502"/>
            <a:ext cx="2777537" cy="249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698" y="1701485"/>
            <a:ext cx="2143125" cy="2143125"/>
          </a:xfrm>
          <a:prstGeom prst="rect">
            <a:avLst/>
          </a:prstGeom>
          <a:scene3d>
            <a:camera prst="orthographicFront">
              <a:rot lat="0" lon="21594000" rev="1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773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68" y="624110"/>
            <a:ext cx="5359791" cy="1280890"/>
          </a:xfrm>
        </p:spPr>
        <p:txBody>
          <a:bodyPr/>
          <a:lstStyle/>
          <a:p>
            <a:pPr lvl="0" algn="ctr"/>
            <a:r>
              <a:rPr lang="en-I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655" y="1478549"/>
            <a:ext cx="6143421" cy="5161402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r>
              <a:rPr lang="en-IE" sz="2000" dirty="0" smtClean="0"/>
              <a:t>Roma community experience </a:t>
            </a:r>
            <a:r>
              <a:rPr lang="en-IE" sz="2000" dirty="0"/>
              <a:t>the highest burden of </a:t>
            </a:r>
            <a:r>
              <a:rPr lang="en-IE" sz="2000" dirty="0" smtClean="0"/>
              <a:t>infection</a:t>
            </a:r>
          </a:p>
          <a:p>
            <a:r>
              <a:rPr lang="en-IE" sz="2000" dirty="0" smtClean="0"/>
              <a:t>Very high rate in Roma tested (versus  community rate)</a:t>
            </a:r>
          </a:p>
          <a:p>
            <a:r>
              <a:rPr lang="en-IE" sz="2000" dirty="0" smtClean="0"/>
              <a:t>Safetynet doing pre-emptive </a:t>
            </a:r>
            <a:r>
              <a:rPr lang="en-IE" sz="2000" dirty="0"/>
              <a:t>screens of Private Emergency Accommodations </a:t>
            </a:r>
            <a:r>
              <a:rPr lang="en-IE" sz="2000" dirty="0" smtClean="0"/>
              <a:t>to </a:t>
            </a:r>
            <a:r>
              <a:rPr lang="en-IE" sz="2000" dirty="0"/>
              <a:t>identify Roma families living in congregated setting who </a:t>
            </a:r>
            <a:r>
              <a:rPr lang="en-IE" sz="2000" dirty="0" smtClean="0"/>
              <a:t>are unwell</a:t>
            </a:r>
            <a:r>
              <a:rPr lang="en-IE" sz="2000" dirty="0"/>
              <a:t>. </a:t>
            </a:r>
            <a:endParaRPr lang="en-IE" sz="2000" dirty="0" smtClean="0"/>
          </a:p>
          <a:p>
            <a:r>
              <a:rPr lang="en-IE" sz="2000" dirty="0" smtClean="0"/>
              <a:t>ROMA Help line – 087 126 4606</a:t>
            </a:r>
            <a:endParaRPr lang="en-IE" sz="2000" dirty="0"/>
          </a:p>
          <a:p>
            <a:pPr lvl="0"/>
            <a:endParaRPr lang="en-IE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64555"/>
            <a:ext cx="4149969" cy="4359543"/>
          </a:xfrm>
        </p:spPr>
      </p:pic>
      <p:pic>
        <p:nvPicPr>
          <p:cNvPr id="5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09" y="5696442"/>
            <a:ext cx="1564691" cy="11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17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273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COVID-19 Testing &amp; monitoring</vt:lpstr>
      <vt:lpstr>Covid19 Helpline for  Hostel staff /(Triage)</vt:lpstr>
      <vt:lpstr>   Testing </vt:lpstr>
      <vt:lpstr>Monitoring &amp; Assessment  (M&amp;A)</vt:lpstr>
      <vt:lpstr>Roma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fiona oreilly</cp:lastModifiedBy>
  <cp:revision>19</cp:revision>
  <dcterms:created xsi:type="dcterms:W3CDTF">2020-04-15T07:55:41Z</dcterms:created>
  <dcterms:modified xsi:type="dcterms:W3CDTF">2020-04-16T21:17:44Z</dcterms:modified>
</cp:coreProperties>
</file>